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1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25203150" cy="36004500"/>
  <p:notesSz cx="6858000" cy="9144000"/>
  <p:defaultTextStyle>
    <a:defPPr>
      <a:defRPr lang="ro-RO"/>
    </a:defPPr>
    <a:lvl1pPr algn="l" defTabSz="2936875" rtl="0" eaLnBrk="0" fontAlgn="base" hangingPunct="0">
      <a:spcBef>
        <a:spcPct val="0"/>
      </a:spcBef>
      <a:spcAft>
        <a:spcPct val="0"/>
      </a:spcAft>
      <a:defRPr sz="57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1468438" indent="-1011238" algn="l" defTabSz="2936875" rtl="0" eaLnBrk="0" fontAlgn="base" hangingPunct="0">
      <a:spcBef>
        <a:spcPct val="0"/>
      </a:spcBef>
      <a:spcAft>
        <a:spcPct val="0"/>
      </a:spcAft>
      <a:defRPr sz="57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2936875" indent="-2022475" algn="l" defTabSz="2936875" rtl="0" eaLnBrk="0" fontAlgn="base" hangingPunct="0">
      <a:spcBef>
        <a:spcPct val="0"/>
      </a:spcBef>
      <a:spcAft>
        <a:spcPct val="0"/>
      </a:spcAft>
      <a:defRPr sz="57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4405313" indent="-3033713" algn="l" defTabSz="2936875" rtl="0" eaLnBrk="0" fontAlgn="base" hangingPunct="0">
      <a:spcBef>
        <a:spcPct val="0"/>
      </a:spcBef>
      <a:spcAft>
        <a:spcPct val="0"/>
      </a:spcAft>
      <a:defRPr sz="57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5873750" indent="-4044950" algn="l" defTabSz="2936875" rtl="0" eaLnBrk="0" fontAlgn="base" hangingPunct="0">
      <a:spcBef>
        <a:spcPct val="0"/>
      </a:spcBef>
      <a:spcAft>
        <a:spcPct val="0"/>
      </a:spcAft>
      <a:defRPr sz="57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57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sz="57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sz="57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sz="57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339">
          <p15:clr>
            <a:srgbClr val="A4A3A4"/>
          </p15:clr>
        </p15:guide>
        <p15:guide id="2" pos="793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40" d="100"/>
          <a:sy n="40" d="100"/>
        </p:scale>
        <p:origin x="605" y="24"/>
      </p:cViewPr>
      <p:guideLst>
        <p:guide orient="horz" pos="11339"/>
        <p:guide pos="793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FCD6E38-9941-F46D-8790-B3F865F80EF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2937510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o-R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BA6FAA-4DF8-1B52-F3B7-AF7915CF4C9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2937510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730A605-D203-49BF-BC69-1807745B7A71}" type="datetimeFigureOut">
              <a:rPr lang="ro-RO"/>
              <a:pPr>
                <a:defRPr/>
              </a:pPr>
              <a:t>21.10.2026</a:t>
            </a:fld>
            <a:endParaRPr lang="ro-R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D06498-36C2-E2B2-778C-59C20E44624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2937510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o-R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39A2AA-1F63-B911-0F74-E1189721DCA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762A9E59-6D97-4CD2-B53A-2545BBBEF594}" type="slidenum">
              <a:rPr lang="ro-RO" altLang="ro-RO"/>
              <a:pPr>
                <a:defRPr/>
              </a:pPr>
              <a:t>‹#›</a:t>
            </a:fld>
            <a:endParaRPr lang="ro-RO" altLang="ro-R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FAA19CB-5A6A-84AF-5285-03339880E30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2937510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o-R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317CF0-9305-BD37-59D8-BAC609D8EDA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2937510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0BCC7EA6-9CEF-440A-8C00-61D1CC482C85}" type="datetimeFigureOut">
              <a:rPr lang="ro-RO"/>
              <a:pPr>
                <a:defRPr/>
              </a:pPr>
              <a:t>21.10.2026</a:t>
            </a:fld>
            <a:endParaRPr lang="ro-RO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F032EDCF-80E9-4084-CA0D-A0461ECD94E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349500" y="1143000"/>
            <a:ext cx="21590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o-RO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2DE5E01-4BBA-F319-230D-28AC6DDB30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ro-RO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C486FA-21EE-3E37-7954-6F0B97DA7F2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2937510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o-R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0ACF39-4744-4BFA-A55A-41F1E8371A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B13249A-8886-43D2-BFEB-A7F24E327BC9}" type="slidenum">
              <a:rPr lang="ro-RO" altLang="ro-RO"/>
              <a:pPr>
                <a:defRPr/>
              </a:pPr>
              <a:t>‹#›</a:t>
            </a:fld>
            <a:endParaRPr lang="ro-RO" altLang="ro-R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ftr="0" dt="0"/>
  <p:notesStyle>
    <a:lvl1pPr algn="l" defTabSz="2936875" rtl="0" eaLnBrk="0" fontAlgn="base" hangingPunct="0">
      <a:spcBef>
        <a:spcPct val="30000"/>
      </a:spcBef>
      <a:spcAft>
        <a:spcPct val="0"/>
      </a:spcAft>
      <a:defRPr sz="3800" kern="1200">
        <a:solidFill>
          <a:schemeClr val="tx1"/>
        </a:solidFill>
        <a:latin typeface="+mn-lt"/>
        <a:ea typeface="+mn-ea"/>
        <a:cs typeface="+mn-cs"/>
      </a:defRPr>
    </a:lvl1pPr>
    <a:lvl2pPr marL="1468438" algn="l" defTabSz="2936875" rtl="0" eaLnBrk="0" fontAlgn="base" hangingPunct="0">
      <a:spcBef>
        <a:spcPct val="30000"/>
      </a:spcBef>
      <a:spcAft>
        <a:spcPct val="0"/>
      </a:spcAft>
      <a:defRPr sz="3800" kern="1200">
        <a:solidFill>
          <a:schemeClr val="tx1"/>
        </a:solidFill>
        <a:latin typeface="+mn-lt"/>
        <a:ea typeface="+mn-ea"/>
        <a:cs typeface="+mn-cs"/>
      </a:defRPr>
    </a:lvl2pPr>
    <a:lvl3pPr marL="2936875" algn="l" defTabSz="2936875" rtl="0" eaLnBrk="0" fontAlgn="base" hangingPunct="0">
      <a:spcBef>
        <a:spcPct val="30000"/>
      </a:spcBef>
      <a:spcAft>
        <a:spcPct val="0"/>
      </a:spcAft>
      <a:defRPr sz="3800" kern="1200">
        <a:solidFill>
          <a:schemeClr val="tx1"/>
        </a:solidFill>
        <a:latin typeface="+mn-lt"/>
        <a:ea typeface="+mn-ea"/>
        <a:cs typeface="+mn-cs"/>
      </a:defRPr>
    </a:lvl3pPr>
    <a:lvl4pPr marL="4405313" algn="l" defTabSz="2936875" rtl="0" eaLnBrk="0" fontAlgn="base" hangingPunct="0">
      <a:spcBef>
        <a:spcPct val="30000"/>
      </a:spcBef>
      <a:spcAft>
        <a:spcPct val="0"/>
      </a:spcAft>
      <a:defRPr sz="3800" kern="1200">
        <a:solidFill>
          <a:schemeClr val="tx1"/>
        </a:solidFill>
        <a:latin typeface="+mn-lt"/>
        <a:ea typeface="+mn-ea"/>
        <a:cs typeface="+mn-cs"/>
      </a:defRPr>
    </a:lvl4pPr>
    <a:lvl5pPr marL="5873750" algn="l" defTabSz="2936875" rtl="0" eaLnBrk="0" fontAlgn="base" hangingPunct="0">
      <a:spcBef>
        <a:spcPct val="30000"/>
      </a:spcBef>
      <a:spcAft>
        <a:spcPct val="0"/>
      </a:spcAft>
      <a:defRPr sz="3800" kern="1200">
        <a:solidFill>
          <a:schemeClr val="tx1"/>
        </a:solidFill>
        <a:latin typeface="+mn-lt"/>
        <a:ea typeface="+mn-ea"/>
        <a:cs typeface="+mn-cs"/>
      </a:defRPr>
    </a:lvl5pPr>
    <a:lvl6pPr marL="7344509" algn="l" defTabSz="2937804" rtl="0" eaLnBrk="1" latinLnBrk="0" hangingPunct="1">
      <a:defRPr sz="3900" kern="1200">
        <a:solidFill>
          <a:schemeClr val="tx1"/>
        </a:solidFill>
        <a:latin typeface="+mn-lt"/>
        <a:ea typeface="+mn-ea"/>
        <a:cs typeface="+mn-cs"/>
      </a:defRPr>
    </a:lvl6pPr>
    <a:lvl7pPr marL="8813411" algn="l" defTabSz="2937804" rtl="0" eaLnBrk="1" latinLnBrk="0" hangingPunct="1">
      <a:defRPr sz="3900" kern="1200">
        <a:solidFill>
          <a:schemeClr val="tx1"/>
        </a:solidFill>
        <a:latin typeface="+mn-lt"/>
        <a:ea typeface="+mn-ea"/>
        <a:cs typeface="+mn-cs"/>
      </a:defRPr>
    </a:lvl7pPr>
    <a:lvl8pPr marL="10282313" algn="l" defTabSz="2937804" rtl="0" eaLnBrk="1" latinLnBrk="0" hangingPunct="1">
      <a:defRPr sz="3900" kern="1200">
        <a:solidFill>
          <a:schemeClr val="tx1"/>
        </a:solidFill>
        <a:latin typeface="+mn-lt"/>
        <a:ea typeface="+mn-ea"/>
        <a:cs typeface="+mn-cs"/>
      </a:defRPr>
    </a:lvl8pPr>
    <a:lvl9pPr marL="11751215" algn="l" defTabSz="2937804" rtl="0" eaLnBrk="1" latinLnBrk="0" hangingPunct="1">
      <a:defRPr sz="3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50395" y="5892405"/>
            <a:ext cx="18902362" cy="12534900"/>
          </a:xfrm>
        </p:spPr>
        <p:txBody>
          <a:bodyPr anchor="b"/>
          <a:lstStyle>
            <a:lvl1pPr algn="ctr">
              <a:defRPr sz="12400"/>
            </a:lvl1pPr>
          </a:lstStyle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50395" y="18910700"/>
            <a:ext cx="18902362" cy="8692751"/>
          </a:xfrm>
        </p:spPr>
        <p:txBody>
          <a:bodyPr/>
          <a:lstStyle>
            <a:lvl1pPr marL="0" indent="0" algn="ctr">
              <a:buNone/>
              <a:defRPr sz="5000"/>
            </a:lvl1pPr>
            <a:lvl2pPr marL="945081" indent="0" algn="ctr">
              <a:buNone/>
              <a:defRPr sz="4100"/>
            </a:lvl2pPr>
            <a:lvl3pPr marL="1890162" indent="0" algn="ctr">
              <a:buNone/>
              <a:defRPr sz="3700"/>
            </a:lvl3pPr>
            <a:lvl4pPr marL="2835243" indent="0" algn="ctr">
              <a:buNone/>
              <a:defRPr sz="3300"/>
            </a:lvl4pPr>
            <a:lvl5pPr marL="3780325" indent="0" algn="ctr">
              <a:buNone/>
              <a:defRPr sz="3300"/>
            </a:lvl5pPr>
            <a:lvl6pPr marL="4725405" indent="0" algn="ctr">
              <a:buNone/>
              <a:defRPr sz="3300"/>
            </a:lvl6pPr>
            <a:lvl7pPr marL="5670487" indent="0" algn="ctr">
              <a:buNone/>
              <a:defRPr sz="3300"/>
            </a:lvl7pPr>
            <a:lvl8pPr marL="6615568" indent="0" algn="ctr">
              <a:buNone/>
              <a:defRPr sz="3300"/>
            </a:lvl8pPr>
            <a:lvl9pPr marL="7560649" indent="0" algn="ctr">
              <a:buNone/>
              <a:defRPr sz="3300"/>
            </a:lvl9pPr>
          </a:lstStyle>
          <a:p>
            <a:r>
              <a:rPr lang="en-US"/>
              <a:t>Click to edit Master subtitle style</a:t>
            </a:r>
            <a:endParaRPr lang="ro-R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5F2AE0-DBC3-5F65-0B79-F913096A4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F32C17-33F5-4459-AA68-D9AA7F3B2D8B}" type="datetime1">
              <a:rPr lang="ro-RO"/>
              <a:pPr>
                <a:defRPr/>
              </a:pPr>
              <a:t>21.10.2026</a:t>
            </a:fld>
            <a:endParaRPr lang="ro-R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B94AC3-2739-C87D-DD4B-D9661A6E7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o-R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8252BF-C362-655E-2D03-F33A6B2F9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05226A-9BD3-4D20-96FB-CA45F44EE0CF}" type="slidenum">
              <a:rPr lang="ro-RO" altLang="ro-RO"/>
              <a:pPr>
                <a:defRPr/>
              </a:pPr>
              <a:t>‹#›</a:t>
            </a:fld>
            <a:endParaRPr lang="ro-RO" altLang="ro-RO"/>
          </a:p>
        </p:txBody>
      </p:sp>
    </p:spTree>
    <p:extLst>
      <p:ext uri="{BB962C8B-B14F-4D97-AF65-F5344CB8AC3E}">
        <p14:creationId xmlns:p14="http://schemas.microsoft.com/office/powerpoint/2010/main" val="39755724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4EE7E9-7F76-4797-E8C5-B424E64D6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4604E4-0BAA-43D6-A9B4-2640DF76F8C5}" type="datetime1">
              <a:rPr lang="ro-RO"/>
              <a:pPr>
                <a:defRPr/>
              </a:pPr>
              <a:t>21.10.2026</a:t>
            </a:fld>
            <a:endParaRPr lang="ro-R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C63D16-9C9E-484C-B69F-789BF9E77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o-R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0291CB-5867-DD28-F1DE-AA37A9223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D21F62-BAB7-4B46-9FE6-9275FDDA478C}" type="slidenum">
              <a:rPr lang="ro-RO" altLang="ro-RO"/>
              <a:pPr>
                <a:defRPr/>
              </a:pPr>
              <a:t>‹#›</a:t>
            </a:fld>
            <a:endParaRPr lang="ro-RO" altLang="ro-RO"/>
          </a:p>
        </p:txBody>
      </p:sp>
    </p:spTree>
    <p:extLst>
      <p:ext uri="{BB962C8B-B14F-4D97-AF65-F5344CB8AC3E}">
        <p14:creationId xmlns:p14="http://schemas.microsoft.com/office/powerpoint/2010/main" val="1097050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9591" y="8976127"/>
            <a:ext cx="21737716" cy="14976869"/>
          </a:xfrm>
        </p:spPr>
        <p:txBody>
          <a:bodyPr anchor="b"/>
          <a:lstStyle>
            <a:lvl1pPr>
              <a:defRPr sz="12400"/>
            </a:lvl1pPr>
          </a:lstStyle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19591" y="24094684"/>
            <a:ext cx="21737716" cy="7875982"/>
          </a:xfrm>
        </p:spPr>
        <p:txBody>
          <a:bodyPr/>
          <a:lstStyle>
            <a:lvl1pPr marL="0" indent="0">
              <a:buNone/>
              <a:defRPr sz="5000">
                <a:solidFill>
                  <a:schemeClr val="tx1">
                    <a:tint val="75000"/>
                  </a:schemeClr>
                </a:solidFill>
              </a:defRPr>
            </a:lvl1pPr>
            <a:lvl2pPr marL="945081" indent="0">
              <a:buNone/>
              <a:defRPr sz="4100">
                <a:solidFill>
                  <a:schemeClr val="tx1">
                    <a:tint val="75000"/>
                  </a:schemeClr>
                </a:solidFill>
              </a:defRPr>
            </a:lvl2pPr>
            <a:lvl3pPr marL="1890162" indent="0">
              <a:buNone/>
              <a:defRPr sz="3700">
                <a:solidFill>
                  <a:schemeClr val="tx1">
                    <a:tint val="75000"/>
                  </a:schemeClr>
                </a:solidFill>
              </a:defRPr>
            </a:lvl3pPr>
            <a:lvl4pPr marL="2835243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4pPr>
            <a:lvl5pPr marL="3780325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5pPr>
            <a:lvl6pPr marL="4725405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6pPr>
            <a:lvl7pPr marL="5670487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7pPr>
            <a:lvl8pPr marL="6615568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8pPr>
            <a:lvl9pPr marL="7560649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4D43F0-42A2-1FF1-80B0-B97893B5E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4C3A9E-029C-4088-B516-D08820667460}" type="datetime1">
              <a:rPr lang="ro-RO"/>
              <a:pPr>
                <a:defRPr/>
              </a:pPr>
              <a:t>21.10.2026</a:t>
            </a:fld>
            <a:endParaRPr lang="ro-R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D4132D-2C11-51BB-3C34-AF430D106A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o-R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66DFE3-DC76-B2C8-502E-326577F1B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519B00-72FA-45B4-AE20-AF38B167A611}" type="slidenum">
              <a:rPr lang="ro-RO" altLang="ro-RO"/>
              <a:pPr>
                <a:defRPr/>
              </a:pPr>
              <a:t>‹#›</a:t>
            </a:fld>
            <a:endParaRPr lang="ro-RO" altLang="ro-RO"/>
          </a:p>
        </p:txBody>
      </p:sp>
    </p:spTree>
    <p:extLst>
      <p:ext uri="{BB962C8B-B14F-4D97-AF65-F5344CB8AC3E}">
        <p14:creationId xmlns:p14="http://schemas.microsoft.com/office/powerpoint/2010/main" val="5070120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32717" y="9584532"/>
            <a:ext cx="10711338" cy="2284452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759096" y="9584532"/>
            <a:ext cx="10711338" cy="2284452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949C161-C4F3-483E-78EA-8473E50ED8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50EEEE-65D2-4ED6-8548-02DDF2A4B066}" type="datetime1">
              <a:rPr lang="ro-RO"/>
              <a:pPr>
                <a:defRPr/>
              </a:pPr>
              <a:t>21.10.2026</a:t>
            </a:fld>
            <a:endParaRPr lang="ro-RO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22F3462-F271-A3B0-B4FF-EF9BE7CFA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o-RO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A21CD1C-B721-6AFA-C59C-4405EFA11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3A63CA-6F91-4666-8487-AA8709256653}" type="slidenum">
              <a:rPr lang="ro-RO" altLang="ro-RO"/>
              <a:pPr>
                <a:defRPr/>
              </a:pPr>
              <a:t>‹#›</a:t>
            </a:fld>
            <a:endParaRPr lang="ro-RO" altLang="ro-RO"/>
          </a:p>
        </p:txBody>
      </p:sp>
    </p:spTree>
    <p:extLst>
      <p:ext uri="{BB962C8B-B14F-4D97-AF65-F5344CB8AC3E}">
        <p14:creationId xmlns:p14="http://schemas.microsoft.com/office/powerpoint/2010/main" val="2584883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6000" y="1916910"/>
            <a:ext cx="21737716" cy="69592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6000" y="8826105"/>
            <a:ext cx="10662113" cy="4325538"/>
          </a:xfrm>
        </p:spPr>
        <p:txBody>
          <a:bodyPr anchor="b"/>
          <a:lstStyle>
            <a:lvl1pPr marL="0" indent="0">
              <a:buNone/>
              <a:defRPr sz="5000" b="1"/>
            </a:lvl1pPr>
            <a:lvl2pPr marL="945081" indent="0">
              <a:buNone/>
              <a:defRPr sz="4100" b="1"/>
            </a:lvl2pPr>
            <a:lvl3pPr marL="1890162" indent="0">
              <a:buNone/>
              <a:defRPr sz="3700" b="1"/>
            </a:lvl3pPr>
            <a:lvl4pPr marL="2835243" indent="0">
              <a:buNone/>
              <a:defRPr sz="3300" b="1"/>
            </a:lvl4pPr>
            <a:lvl5pPr marL="3780325" indent="0">
              <a:buNone/>
              <a:defRPr sz="3300" b="1"/>
            </a:lvl5pPr>
            <a:lvl6pPr marL="4725405" indent="0">
              <a:buNone/>
              <a:defRPr sz="3300" b="1"/>
            </a:lvl6pPr>
            <a:lvl7pPr marL="5670487" indent="0">
              <a:buNone/>
              <a:defRPr sz="3300" b="1"/>
            </a:lvl7pPr>
            <a:lvl8pPr marL="6615568" indent="0">
              <a:buNone/>
              <a:defRPr sz="3300" b="1"/>
            </a:lvl8pPr>
            <a:lvl9pPr marL="7560649" indent="0">
              <a:buNone/>
              <a:defRPr sz="3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36000" y="13151644"/>
            <a:ext cx="10662113" cy="193440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759094" y="8826105"/>
            <a:ext cx="10714622" cy="4325538"/>
          </a:xfrm>
        </p:spPr>
        <p:txBody>
          <a:bodyPr anchor="b"/>
          <a:lstStyle>
            <a:lvl1pPr marL="0" indent="0">
              <a:buNone/>
              <a:defRPr sz="5000" b="1"/>
            </a:lvl1pPr>
            <a:lvl2pPr marL="945081" indent="0">
              <a:buNone/>
              <a:defRPr sz="4100" b="1"/>
            </a:lvl2pPr>
            <a:lvl3pPr marL="1890162" indent="0">
              <a:buNone/>
              <a:defRPr sz="3700" b="1"/>
            </a:lvl3pPr>
            <a:lvl4pPr marL="2835243" indent="0">
              <a:buNone/>
              <a:defRPr sz="3300" b="1"/>
            </a:lvl4pPr>
            <a:lvl5pPr marL="3780325" indent="0">
              <a:buNone/>
              <a:defRPr sz="3300" b="1"/>
            </a:lvl5pPr>
            <a:lvl6pPr marL="4725405" indent="0">
              <a:buNone/>
              <a:defRPr sz="3300" b="1"/>
            </a:lvl6pPr>
            <a:lvl7pPr marL="5670487" indent="0">
              <a:buNone/>
              <a:defRPr sz="3300" b="1"/>
            </a:lvl7pPr>
            <a:lvl8pPr marL="6615568" indent="0">
              <a:buNone/>
              <a:defRPr sz="3300" b="1"/>
            </a:lvl8pPr>
            <a:lvl9pPr marL="7560649" indent="0">
              <a:buNone/>
              <a:defRPr sz="3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759094" y="13151644"/>
            <a:ext cx="10714622" cy="193440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8399452B-32BC-0D26-90D6-9FCF47B026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9B4F32-366A-4C6D-9C4B-33211CCE2793}" type="datetime1">
              <a:rPr lang="ro-RO"/>
              <a:pPr>
                <a:defRPr/>
              </a:pPr>
              <a:t>21.10.2026</a:t>
            </a:fld>
            <a:endParaRPr lang="ro-RO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B110A605-CA9C-00D6-8714-81609A917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o-RO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E4CE802-DCF9-DE36-660E-1C61A5F46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8F3132-7316-4225-A224-07DB95465D66}" type="slidenum">
              <a:rPr lang="ro-RO" altLang="ro-RO"/>
              <a:pPr>
                <a:defRPr/>
              </a:pPr>
              <a:t>‹#›</a:t>
            </a:fld>
            <a:endParaRPr lang="ro-RO" altLang="ro-RO"/>
          </a:p>
        </p:txBody>
      </p:sp>
    </p:spTree>
    <p:extLst>
      <p:ext uri="{BB962C8B-B14F-4D97-AF65-F5344CB8AC3E}">
        <p14:creationId xmlns:p14="http://schemas.microsoft.com/office/powerpoint/2010/main" val="39268392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BDB32D55-A579-C6EF-23E8-3D3407F34F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200598-C24D-4586-8E5E-4C03D9192880}" type="datetime1">
              <a:rPr lang="ro-RO"/>
              <a:pPr>
                <a:defRPr/>
              </a:pPr>
              <a:t>21.10.2026</a:t>
            </a:fld>
            <a:endParaRPr lang="ro-RO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78EBDBE-FDD1-4E4C-73B7-6F2A2AC88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o-RO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0DC4CE3-8F01-81ED-1654-6A01A60F0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BFBA2B-4D6C-4DA0-BF7B-4F72505124E1}" type="slidenum">
              <a:rPr lang="ro-RO" altLang="ro-RO"/>
              <a:pPr>
                <a:defRPr/>
              </a:pPr>
              <a:t>‹#›</a:t>
            </a:fld>
            <a:endParaRPr lang="ro-RO" altLang="ro-RO"/>
          </a:p>
        </p:txBody>
      </p:sp>
    </p:spTree>
    <p:extLst>
      <p:ext uri="{BB962C8B-B14F-4D97-AF65-F5344CB8AC3E}">
        <p14:creationId xmlns:p14="http://schemas.microsoft.com/office/powerpoint/2010/main" val="21415847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89CA60BA-7F98-76D7-8363-2D59236E89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1C1B07-9092-427B-94A0-1DA6C110A891}" type="datetime1">
              <a:rPr lang="ro-RO"/>
              <a:pPr>
                <a:defRPr/>
              </a:pPr>
              <a:t>21.10.2026</a:t>
            </a:fld>
            <a:endParaRPr lang="ro-RO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16008AB-91E5-B6AF-DC77-8CB574860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o-RO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AF95BB34-7201-372F-E339-029717ADB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7B6560-AD9E-4AB8-8F9C-555B30158191}" type="slidenum">
              <a:rPr lang="ro-RO" altLang="ro-RO"/>
              <a:pPr>
                <a:defRPr/>
              </a:pPr>
              <a:t>‹#›</a:t>
            </a:fld>
            <a:endParaRPr lang="ro-RO" altLang="ro-RO"/>
          </a:p>
        </p:txBody>
      </p:sp>
    </p:spTree>
    <p:extLst>
      <p:ext uri="{BB962C8B-B14F-4D97-AF65-F5344CB8AC3E}">
        <p14:creationId xmlns:p14="http://schemas.microsoft.com/office/powerpoint/2010/main" val="13601560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6001" y="2400300"/>
            <a:ext cx="8128671" cy="8401050"/>
          </a:xfrm>
        </p:spPr>
        <p:txBody>
          <a:bodyPr anchor="b"/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14622" y="5183984"/>
            <a:ext cx="12759094" cy="25586531"/>
          </a:xfrm>
        </p:spPr>
        <p:txBody>
          <a:bodyPr/>
          <a:lstStyle>
            <a:lvl1pPr>
              <a:defRPr sz="6600"/>
            </a:lvl1pPr>
            <a:lvl2pPr>
              <a:defRPr sz="5800"/>
            </a:lvl2pPr>
            <a:lvl3pPr>
              <a:defRPr sz="5000"/>
            </a:lvl3pPr>
            <a:lvl4pPr>
              <a:defRPr sz="4100"/>
            </a:lvl4pPr>
            <a:lvl5pPr>
              <a:defRPr sz="4100"/>
            </a:lvl5pPr>
            <a:lvl6pPr>
              <a:defRPr sz="4100"/>
            </a:lvl6pPr>
            <a:lvl7pPr>
              <a:defRPr sz="4100"/>
            </a:lvl7pPr>
            <a:lvl8pPr>
              <a:defRPr sz="4100"/>
            </a:lvl8pPr>
            <a:lvl9pPr>
              <a:defRPr sz="4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6001" y="10801350"/>
            <a:ext cx="8128671" cy="20010837"/>
          </a:xfrm>
        </p:spPr>
        <p:txBody>
          <a:bodyPr/>
          <a:lstStyle>
            <a:lvl1pPr marL="0" indent="0">
              <a:buNone/>
              <a:defRPr sz="3300"/>
            </a:lvl1pPr>
            <a:lvl2pPr marL="945081" indent="0">
              <a:buNone/>
              <a:defRPr sz="2900"/>
            </a:lvl2pPr>
            <a:lvl3pPr marL="1890162" indent="0">
              <a:buNone/>
              <a:defRPr sz="2500"/>
            </a:lvl3pPr>
            <a:lvl4pPr marL="2835243" indent="0">
              <a:buNone/>
              <a:defRPr sz="2100"/>
            </a:lvl4pPr>
            <a:lvl5pPr marL="3780325" indent="0">
              <a:buNone/>
              <a:defRPr sz="2100"/>
            </a:lvl5pPr>
            <a:lvl6pPr marL="4725405" indent="0">
              <a:buNone/>
              <a:defRPr sz="2100"/>
            </a:lvl6pPr>
            <a:lvl7pPr marL="5670487" indent="0">
              <a:buNone/>
              <a:defRPr sz="2100"/>
            </a:lvl7pPr>
            <a:lvl8pPr marL="6615568" indent="0">
              <a:buNone/>
              <a:defRPr sz="2100"/>
            </a:lvl8pPr>
            <a:lvl9pPr marL="7560649" indent="0">
              <a:buNone/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2C8E762-6645-81A5-E01E-F2A8C632E2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FD72F0-A00A-40F5-A1DB-3F400D0A7AA0}" type="datetime1">
              <a:rPr lang="ro-RO"/>
              <a:pPr>
                <a:defRPr/>
              </a:pPr>
              <a:t>21.10.2026</a:t>
            </a:fld>
            <a:endParaRPr lang="ro-RO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031992D-D586-2B90-C4CF-4973A7001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o-RO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FE4117F-1BCF-DFB1-6D1B-C4B9EDE2E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A0ED5F-5A2C-459B-AC00-B0D6C75663A8}" type="slidenum">
              <a:rPr lang="ro-RO" altLang="ro-RO"/>
              <a:pPr>
                <a:defRPr/>
              </a:pPr>
              <a:t>‹#›</a:t>
            </a:fld>
            <a:endParaRPr lang="ro-RO" altLang="ro-RO"/>
          </a:p>
        </p:txBody>
      </p:sp>
    </p:spTree>
    <p:extLst>
      <p:ext uri="{BB962C8B-B14F-4D97-AF65-F5344CB8AC3E}">
        <p14:creationId xmlns:p14="http://schemas.microsoft.com/office/powerpoint/2010/main" val="18555710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6001" y="2400300"/>
            <a:ext cx="8128671" cy="8401050"/>
          </a:xfrm>
        </p:spPr>
        <p:txBody>
          <a:bodyPr anchor="b"/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714622" y="5183984"/>
            <a:ext cx="12759094" cy="25586531"/>
          </a:xfrm>
        </p:spPr>
        <p:txBody>
          <a:bodyPr rtlCol="0">
            <a:normAutofit/>
          </a:bodyPr>
          <a:lstStyle>
            <a:lvl1pPr marL="0" indent="0">
              <a:buNone/>
              <a:defRPr sz="6600"/>
            </a:lvl1pPr>
            <a:lvl2pPr marL="945081" indent="0">
              <a:buNone/>
              <a:defRPr sz="5800"/>
            </a:lvl2pPr>
            <a:lvl3pPr marL="1890162" indent="0">
              <a:buNone/>
              <a:defRPr sz="5000"/>
            </a:lvl3pPr>
            <a:lvl4pPr marL="2835243" indent="0">
              <a:buNone/>
              <a:defRPr sz="4100"/>
            </a:lvl4pPr>
            <a:lvl5pPr marL="3780325" indent="0">
              <a:buNone/>
              <a:defRPr sz="4100"/>
            </a:lvl5pPr>
            <a:lvl6pPr marL="4725405" indent="0">
              <a:buNone/>
              <a:defRPr sz="4100"/>
            </a:lvl6pPr>
            <a:lvl7pPr marL="5670487" indent="0">
              <a:buNone/>
              <a:defRPr sz="4100"/>
            </a:lvl7pPr>
            <a:lvl8pPr marL="6615568" indent="0">
              <a:buNone/>
              <a:defRPr sz="4100"/>
            </a:lvl8pPr>
            <a:lvl9pPr marL="7560649" indent="0">
              <a:buNone/>
              <a:defRPr sz="4100"/>
            </a:lvl9pPr>
          </a:lstStyle>
          <a:p>
            <a:pPr lvl="0"/>
            <a:endParaRPr lang="ro-R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6001" y="10801350"/>
            <a:ext cx="8128671" cy="20010837"/>
          </a:xfrm>
        </p:spPr>
        <p:txBody>
          <a:bodyPr/>
          <a:lstStyle>
            <a:lvl1pPr marL="0" indent="0">
              <a:buNone/>
              <a:defRPr sz="3300"/>
            </a:lvl1pPr>
            <a:lvl2pPr marL="945081" indent="0">
              <a:buNone/>
              <a:defRPr sz="2900"/>
            </a:lvl2pPr>
            <a:lvl3pPr marL="1890162" indent="0">
              <a:buNone/>
              <a:defRPr sz="2500"/>
            </a:lvl3pPr>
            <a:lvl4pPr marL="2835243" indent="0">
              <a:buNone/>
              <a:defRPr sz="2100"/>
            </a:lvl4pPr>
            <a:lvl5pPr marL="3780325" indent="0">
              <a:buNone/>
              <a:defRPr sz="2100"/>
            </a:lvl5pPr>
            <a:lvl6pPr marL="4725405" indent="0">
              <a:buNone/>
              <a:defRPr sz="2100"/>
            </a:lvl6pPr>
            <a:lvl7pPr marL="5670487" indent="0">
              <a:buNone/>
              <a:defRPr sz="2100"/>
            </a:lvl7pPr>
            <a:lvl8pPr marL="6615568" indent="0">
              <a:buNone/>
              <a:defRPr sz="2100"/>
            </a:lvl8pPr>
            <a:lvl9pPr marL="7560649" indent="0">
              <a:buNone/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CF4D692-B0E0-68F0-A1FD-42648BC79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4A7774-0A74-4D81-8B3C-C55082177692}" type="datetime1">
              <a:rPr lang="ro-RO"/>
              <a:pPr>
                <a:defRPr/>
              </a:pPr>
              <a:t>21.10.2026</a:t>
            </a:fld>
            <a:endParaRPr lang="ro-RO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65CD134-DB0A-7E1D-241C-75C71CB42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o-RO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686DACD-0EA2-70BA-8149-E997292DA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3ED51F-8221-48DB-B30D-C24EA99B1503}" type="slidenum">
              <a:rPr lang="ro-RO" altLang="ro-RO"/>
              <a:pPr>
                <a:defRPr/>
              </a:pPr>
              <a:t>‹#›</a:t>
            </a:fld>
            <a:endParaRPr lang="ro-RO" altLang="ro-RO"/>
          </a:p>
        </p:txBody>
      </p:sp>
    </p:spTree>
    <p:extLst>
      <p:ext uri="{BB962C8B-B14F-4D97-AF65-F5344CB8AC3E}">
        <p14:creationId xmlns:p14="http://schemas.microsoft.com/office/powerpoint/2010/main" val="35377385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55AE15-CC78-C711-6510-AC2CF7961C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7F9D2D-2F8B-4A22-820D-139F5F4DDC16}" type="datetime1">
              <a:rPr lang="ro-RO"/>
              <a:pPr>
                <a:defRPr/>
              </a:pPr>
              <a:t>21.10.2026</a:t>
            </a:fld>
            <a:endParaRPr lang="ro-R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54E1FF-BF05-0DF9-A60F-6124DC375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o-R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AA8AF0-F5F5-81D7-D407-1179AE134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D8619E-8F03-4287-B398-89C1F56B34E5}" type="slidenum">
              <a:rPr lang="ro-RO" altLang="ro-RO"/>
              <a:pPr>
                <a:defRPr/>
              </a:pPr>
              <a:t>‹#›</a:t>
            </a:fld>
            <a:endParaRPr lang="ro-RO" altLang="ro-RO"/>
          </a:p>
        </p:txBody>
      </p:sp>
    </p:spTree>
    <p:extLst>
      <p:ext uri="{BB962C8B-B14F-4D97-AF65-F5344CB8AC3E}">
        <p14:creationId xmlns:p14="http://schemas.microsoft.com/office/powerpoint/2010/main" val="22386643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8036004" y="1916906"/>
            <a:ext cx="5434430" cy="305121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32716" y="1916906"/>
            <a:ext cx="15988248" cy="305121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F426FE-9F16-8CFD-E515-D51FA99E5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859176-35E5-4D9B-A5C0-6A7347C52657}" type="datetime1">
              <a:rPr lang="ro-RO"/>
              <a:pPr>
                <a:defRPr/>
              </a:pPr>
              <a:t>21.10.2026</a:t>
            </a:fld>
            <a:endParaRPr lang="ro-R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A01780-6E14-2C66-B2D0-2F3D920D70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o-R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CC4B2D-407F-6FE2-057D-E2855569E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5B73D8-9528-490D-B887-3D1F44B2A46D}" type="slidenum">
              <a:rPr lang="ro-RO" altLang="ro-RO"/>
              <a:pPr>
                <a:defRPr/>
              </a:pPr>
              <a:t>‹#›</a:t>
            </a:fld>
            <a:endParaRPr lang="ro-RO" altLang="ro-RO"/>
          </a:p>
        </p:txBody>
      </p:sp>
    </p:spTree>
    <p:extLst>
      <p:ext uri="{BB962C8B-B14F-4D97-AF65-F5344CB8AC3E}">
        <p14:creationId xmlns:p14="http://schemas.microsoft.com/office/powerpoint/2010/main" val="973603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6EA1B3D9-4D00-85CD-476C-AEF30512DAA5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731963" y="1916113"/>
            <a:ext cx="21739225" cy="696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9" tIns="45725" rIns="91449" bIns="4572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o-RO"/>
              <a:t>Click to edit Master title style</a:t>
            </a:r>
            <a:endParaRPr lang="ro-RO" altLang="ro-RO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CEBD2FDF-F7C1-4409-F9CD-C4AE921045D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731963" y="9585325"/>
            <a:ext cx="21739225" cy="2284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9" tIns="45725" rIns="91449" bIns="457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o-RO"/>
              <a:t>Click to edit Master text styles</a:t>
            </a:r>
          </a:p>
          <a:p>
            <a:pPr lvl="1"/>
            <a:r>
              <a:rPr lang="en-US" altLang="ro-RO"/>
              <a:t>Second level</a:t>
            </a:r>
          </a:p>
          <a:p>
            <a:pPr lvl="2"/>
            <a:r>
              <a:rPr lang="en-US" altLang="ro-RO"/>
              <a:t>Third level</a:t>
            </a:r>
          </a:p>
          <a:p>
            <a:pPr lvl="3"/>
            <a:r>
              <a:rPr lang="en-US" altLang="ro-RO"/>
              <a:t>Fourth level</a:t>
            </a:r>
          </a:p>
          <a:p>
            <a:pPr lvl="4"/>
            <a:r>
              <a:rPr lang="en-US" altLang="ro-RO"/>
              <a:t>Fifth level</a:t>
            </a:r>
            <a:endParaRPr lang="ro-RO" altLang="ro-R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06164F-C012-24C0-1EB6-D84EDCEDE7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731963" y="33370838"/>
            <a:ext cx="5672137" cy="1917700"/>
          </a:xfrm>
          <a:prstGeom prst="rect">
            <a:avLst/>
          </a:prstGeom>
        </p:spPr>
        <p:txBody>
          <a:bodyPr vert="horz" lIns="91449" tIns="45725" rIns="91449" bIns="45725" rtlCol="0" anchor="ctr"/>
          <a:lstStyle>
            <a:lvl1pPr algn="l" defTabSz="2937804" eaLnBrk="1" fontAlgn="auto" hangingPunct="1">
              <a:spcBef>
                <a:spcPts val="0"/>
              </a:spcBef>
              <a:spcAft>
                <a:spcPts val="0"/>
              </a:spcAft>
              <a:defRPr sz="25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BCADA41-342D-429F-9FB9-DF86A3D2EBE1}" type="datetime1">
              <a:rPr lang="ro-RO"/>
              <a:pPr>
                <a:defRPr/>
              </a:pPr>
              <a:t>21.10.2026</a:t>
            </a:fld>
            <a:endParaRPr lang="ro-R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512111-83D2-B9B1-F03B-52500CFE27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48663" y="33370838"/>
            <a:ext cx="8505825" cy="1917700"/>
          </a:xfrm>
          <a:prstGeom prst="rect">
            <a:avLst/>
          </a:prstGeom>
        </p:spPr>
        <p:txBody>
          <a:bodyPr vert="horz" lIns="91449" tIns="45725" rIns="91449" bIns="45725" rtlCol="0" anchor="ctr"/>
          <a:lstStyle>
            <a:lvl1pPr algn="ctr" defTabSz="2937804" eaLnBrk="1" fontAlgn="auto" hangingPunct="1">
              <a:spcBef>
                <a:spcPts val="0"/>
              </a:spcBef>
              <a:spcAft>
                <a:spcPts val="0"/>
              </a:spcAft>
              <a:defRPr sz="25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o-R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077988-E60F-2D8D-8537-D9CCE95FB7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799050" y="33370838"/>
            <a:ext cx="5672138" cy="1917700"/>
          </a:xfrm>
          <a:prstGeom prst="rect">
            <a:avLst/>
          </a:prstGeom>
        </p:spPr>
        <p:txBody>
          <a:bodyPr vert="horz" wrap="square" lIns="91449" tIns="45725" rIns="91449" bIns="45725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24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AE25E864-8BFF-4048-B1E9-DC7F9D410E5A}" type="slidenum">
              <a:rPr lang="ro-RO" altLang="ro-RO"/>
              <a:pPr>
                <a:defRPr/>
              </a:pPr>
              <a:t>‹#›</a:t>
            </a:fld>
            <a:endParaRPr lang="ro-RO" altLang="ro-R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2" r:id="rId1"/>
    <p:sldLayoutId id="2147483973" r:id="rId2"/>
    <p:sldLayoutId id="2147483974" r:id="rId3"/>
    <p:sldLayoutId id="2147483975" r:id="rId4"/>
    <p:sldLayoutId id="2147483976" r:id="rId5"/>
    <p:sldLayoutId id="2147483977" r:id="rId6"/>
    <p:sldLayoutId id="2147483978" r:id="rId7"/>
    <p:sldLayoutId id="2147483979" r:id="rId8"/>
    <p:sldLayoutId id="2147483980" r:id="rId9"/>
    <p:sldLayoutId id="2147483981" r:id="rId10"/>
    <p:sldLayoutId id="2147483982" r:id="rId11"/>
  </p:sldLayoutIdLst>
  <p:hf sldNum="0" hdr="0" ftr="0" dt="0"/>
  <p:txStyles>
    <p:titleStyle>
      <a:lvl1pPr algn="l" defTabSz="188912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90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188912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9000">
          <a:solidFill>
            <a:schemeClr val="tx1"/>
          </a:solidFill>
          <a:latin typeface="Calibri Light" panose="020F0302020204030204" pitchFamily="34" charset="0"/>
        </a:defRPr>
      </a:lvl2pPr>
      <a:lvl3pPr algn="l" defTabSz="188912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9000">
          <a:solidFill>
            <a:schemeClr val="tx1"/>
          </a:solidFill>
          <a:latin typeface="Calibri Light" panose="020F0302020204030204" pitchFamily="34" charset="0"/>
        </a:defRPr>
      </a:lvl3pPr>
      <a:lvl4pPr algn="l" defTabSz="188912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9000">
          <a:solidFill>
            <a:schemeClr val="tx1"/>
          </a:solidFill>
          <a:latin typeface="Calibri Light" panose="020F0302020204030204" pitchFamily="34" charset="0"/>
        </a:defRPr>
      </a:lvl4pPr>
      <a:lvl5pPr algn="l" defTabSz="188912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9000">
          <a:solidFill>
            <a:schemeClr val="tx1"/>
          </a:solidFill>
          <a:latin typeface="Calibri Light" panose="020F0302020204030204" pitchFamily="34" charset="0"/>
        </a:defRPr>
      </a:lvl5pPr>
      <a:lvl6pPr marL="457246" algn="l" defTabSz="1889314" rtl="0" fontAlgn="base">
        <a:lnSpc>
          <a:spcPct val="90000"/>
        </a:lnSpc>
        <a:spcBef>
          <a:spcPct val="0"/>
        </a:spcBef>
        <a:spcAft>
          <a:spcPct val="0"/>
        </a:spcAft>
        <a:defRPr sz="9000">
          <a:solidFill>
            <a:schemeClr val="tx1"/>
          </a:solidFill>
          <a:latin typeface="Calibri Light" panose="020F0302020204030204" pitchFamily="34" charset="0"/>
        </a:defRPr>
      </a:lvl6pPr>
      <a:lvl7pPr marL="914491" algn="l" defTabSz="1889314" rtl="0" fontAlgn="base">
        <a:lnSpc>
          <a:spcPct val="90000"/>
        </a:lnSpc>
        <a:spcBef>
          <a:spcPct val="0"/>
        </a:spcBef>
        <a:spcAft>
          <a:spcPct val="0"/>
        </a:spcAft>
        <a:defRPr sz="9000">
          <a:solidFill>
            <a:schemeClr val="tx1"/>
          </a:solidFill>
          <a:latin typeface="Calibri Light" panose="020F0302020204030204" pitchFamily="34" charset="0"/>
        </a:defRPr>
      </a:lvl7pPr>
      <a:lvl8pPr marL="1371737" algn="l" defTabSz="1889314" rtl="0" fontAlgn="base">
        <a:lnSpc>
          <a:spcPct val="90000"/>
        </a:lnSpc>
        <a:spcBef>
          <a:spcPct val="0"/>
        </a:spcBef>
        <a:spcAft>
          <a:spcPct val="0"/>
        </a:spcAft>
        <a:defRPr sz="9000">
          <a:solidFill>
            <a:schemeClr val="tx1"/>
          </a:solidFill>
          <a:latin typeface="Calibri Light" panose="020F0302020204030204" pitchFamily="34" charset="0"/>
        </a:defRPr>
      </a:lvl8pPr>
      <a:lvl9pPr marL="1828983" algn="l" defTabSz="1889314" rtl="0" fontAlgn="base">
        <a:lnSpc>
          <a:spcPct val="90000"/>
        </a:lnSpc>
        <a:spcBef>
          <a:spcPct val="0"/>
        </a:spcBef>
        <a:spcAft>
          <a:spcPct val="0"/>
        </a:spcAft>
        <a:defRPr sz="90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471488" indent="-471488" algn="l" defTabSz="1889125" rtl="0" eaLnBrk="0" fontAlgn="base" hangingPunct="0">
        <a:lnSpc>
          <a:spcPct val="90000"/>
        </a:lnSpc>
        <a:spcBef>
          <a:spcPts val="2063"/>
        </a:spcBef>
        <a:spcAft>
          <a:spcPct val="0"/>
        </a:spcAft>
        <a:buFont typeface="Arial" panose="020B0604020202020204" pitchFamily="34" charset="0"/>
        <a:buChar char="•"/>
        <a:defRPr sz="5700" kern="1200">
          <a:solidFill>
            <a:schemeClr val="tx1"/>
          </a:solidFill>
          <a:latin typeface="+mn-lt"/>
          <a:ea typeface="+mn-ea"/>
          <a:cs typeface="+mn-cs"/>
        </a:defRPr>
      </a:lvl1pPr>
      <a:lvl2pPr marL="1416050" indent="-471488" algn="l" defTabSz="1889125" rtl="0" eaLnBrk="0" fontAlgn="base" hangingPunct="0">
        <a:lnSpc>
          <a:spcPct val="90000"/>
        </a:lnSpc>
        <a:spcBef>
          <a:spcPts val="1038"/>
        </a:spcBef>
        <a:spcAft>
          <a:spcPct val="0"/>
        </a:spcAft>
        <a:buFont typeface="Arial" panose="020B0604020202020204" pitchFamily="34" charset="0"/>
        <a:buChar char="•"/>
        <a:defRPr sz="4900" kern="1200">
          <a:solidFill>
            <a:schemeClr val="tx1"/>
          </a:solidFill>
          <a:latin typeface="+mn-lt"/>
          <a:ea typeface="+mn-ea"/>
          <a:cs typeface="+mn-cs"/>
        </a:defRPr>
      </a:lvl2pPr>
      <a:lvl3pPr marL="2362200" indent="-471488" algn="l" defTabSz="1889125" rtl="0" eaLnBrk="0" fontAlgn="base" hangingPunct="0">
        <a:lnSpc>
          <a:spcPct val="90000"/>
        </a:lnSpc>
        <a:spcBef>
          <a:spcPts val="1038"/>
        </a:spcBef>
        <a:spcAft>
          <a:spcPct val="0"/>
        </a:spcAft>
        <a:buFont typeface="Arial" panose="020B0604020202020204" pitchFamily="34" charset="0"/>
        <a:buChar char="•"/>
        <a:defRPr sz="4100" kern="1200">
          <a:solidFill>
            <a:schemeClr val="tx1"/>
          </a:solidFill>
          <a:latin typeface="+mn-lt"/>
          <a:ea typeface="+mn-ea"/>
          <a:cs typeface="+mn-cs"/>
        </a:defRPr>
      </a:lvl3pPr>
      <a:lvl4pPr marL="3306763" indent="-471488" algn="l" defTabSz="1889125" rtl="0" eaLnBrk="0" fontAlgn="base" hangingPunct="0">
        <a:lnSpc>
          <a:spcPct val="90000"/>
        </a:lnSpc>
        <a:spcBef>
          <a:spcPts val="1038"/>
        </a:spcBef>
        <a:spcAft>
          <a:spcPct val="0"/>
        </a:spcAft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4pPr>
      <a:lvl5pPr marL="4251325" indent="-471488" algn="l" defTabSz="1889125" rtl="0" eaLnBrk="0" fontAlgn="base" hangingPunct="0">
        <a:lnSpc>
          <a:spcPct val="90000"/>
        </a:lnSpc>
        <a:spcBef>
          <a:spcPts val="1038"/>
        </a:spcBef>
        <a:spcAft>
          <a:spcPct val="0"/>
        </a:spcAft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5pPr>
      <a:lvl6pPr marL="5197947" indent="-472540" algn="l" defTabSz="1890162" rtl="0" eaLnBrk="1" latinLnBrk="0" hangingPunct="1">
        <a:lnSpc>
          <a:spcPct val="90000"/>
        </a:lnSpc>
        <a:spcBef>
          <a:spcPts val="1033"/>
        </a:spcBef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6pPr>
      <a:lvl7pPr marL="6143027" indent="-472540" algn="l" defTabSz="1890162" rtl="0" eaLnBrk="1" latinLnBrk="0" hangingPunct="1">
        <a:lnSpc>
          <a:spcPct val="90000"/>
        </a:lnSpc>
        <a:spcBef>
          <a:spcPts val="1033"/>
        </a:spcBef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7pPr>
      <a:lvl8pPr marL="7088109" indent="-472540" algn="l" defTabSz="1890162" rtl="0" eaLnBrk="1" latinLnBrk="0" hangingPunct="1">
        <a:lnSpc>
          <a:spcPct val="90000"/>
        </a:lnSpc>
        <a:spcBef>
          <a:spcPts val="1033"/>
        </a:spcBef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8pPr>
      <a:lvl9pPr marL="8033190" indent="-472540" algn="l" defTabSz="1890162" rtl="0" eaLnBrk="1" latinLnBrk="0" hangingPunct="1">
        <a:lnSpc>
          <a:spcPct val="90000"/>
        </a:lnSpc>
        <a:spcBef>
          <a:spcPts val="1033"/>
        </a:spcBef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o-RO"/>
      </a:defPPr>
      <a:lvl1pPr marL="0" algn="l" defTabSz="1890162" rtl="0" eaLnBrk="1" latinLnBrk="0" hangingPunct="1"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945081" algn="l" defTabSz="1890162" rtl="0" eaLnBrk="1" latinLnBrk="0" hangingPunct="1"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890162" algn="l" defTabSz="1890162" rtl="0" eaLnBrk="1" latinLnBrk="0" hangingPunct="1">
        <a:defRPr sz="3700" kern="1200">
          <a:solidFill>
            <a:schemeClr val="tx1"/>
          </a:solidFill>
          <a:latin typeface="+mn-lt"/>
          <a:ea typeface="+mn-ea"/>
          <a:cs typeface="+mn-cs"/>
        </a:defRPr>
      </a:lvl3pPr>
      <a:lvl4pPr marL="2835243" algn="l" defTabSz="1890162" rtl="0" eaLnBrk="1" latinLnBrk="0" hangingPunct="1">
        <a:defRPr sz="3700" kern="1200">
          <a:solidFill>
            <a:schemeClr val="tx1"/>
          </a:solidFill>
          <a:latin typeface="+mn-lt"/>
          <a:ea typeface="+mn-ea"/>
          <a:cs typeface="+mn-cs"/>
        </a:defRPr>
      </a:lvl4pPr>
      <a:lvl5pPr marL="3780325" algn="l" defTabSz="1890162" rtl="0" eaLnBrk="1" latinLnBrk="0" hangingPunct="1">
        <a:defRPr sz="3700" kern="1200">
          <a:solidFill>
            <a:schemeClr val="tx1"/>
          </a:solidFill>
          <a:latin typeface="+mn-lt"/>
          <a:ea typeface="+mn-ea"/>
          <a:cs typeface="+mn-cs"/>
        </a:defRPr>
      </a:lvl5pPr>
      <a:lvl6pPr marL="4725405" algn="l" defTabSz="1890162" rtl="0" eaLnBrk="1" latinLnBrk="0" hangingPunct="1">
        <a:defRPr sz="3700" kern="1200">
          <a:solidFill>
            <a:schemeClr val="tx1"/>
          </a:solidFill>
          <a:latin typeface="+mn-lt"/>
          <a:ea typeface="+mn-ea"/>
          <a:cs typeface="+mn-cs"/>
        </a:defRPr>
      </a:lvl6pPr>
      <a:lvl7pPr marL="5670487" algn="l" defTabSz="1890162" rtl="0" eaLnBrk="1" latinLnBrk="0" hangingPunct="1">
        <a:defRPr sz="3700" kern="1200">
          <a:solidFill>
            <a:schemeClr val="tx1"/>
          </a:solidFill>
          <a:latin typeface="+mn-lt"/>
          <a:ea typeface="+mn-ea"/>
          <a:cs typeface="+mn-cs"/>
        </a:defRPr>
      </a:lvl7pPr>
      <a:lvl8pPr marL="6615568" algn="l" defTabSz="1890162" rtl="0" eaLnBrk="1" latinLnBrk="0" hangingPunct="1">
        <a:defRPr sz="3700" kern="1200">
          <a:solidFill>
            <a:schemeClr val="tx1"/>
          </a:solidFill>
          <a:latin typeface="+mn-lt"/>
          <a:ea typeface="+mn-ea"/>
          <a:cs typeface="+mn-cs"/>
        </a:defRPr>
      </a:lvl8pPr>
      <a:lvl9pPr marL="7560649" algn="l" defTabSz="1890162" rtl="0" eaLnBrk="1" latinLnBrk="0" hangingPunct="1">
        <a:defRPr sz="3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F990F7-E42E-BAF9-E817-9810C78A67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731963" y="13717588"/>
            <a:ext cx="10712450" cy="16140112"/>
          </a:xfrm>
        </p:spPr>
        <p:txBody>
          <a:bodyPr rtlCol="0">
            <a:normAutofit/>
          </a:bodyPr>
          <a:lstStyle/>
          <a:p>
            <a:pPr marL="472540" indent="-472540" defTabSz="1890162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o-RO" sz="5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Introduction</a:t>
            </a:r>
          </a:p>
          <a:p>
            <a:pPr marL="0" indent="0" defTabSz="1890162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/>
            </a:pPr>
            <a:endParaRPr lang="ro-RO" sz="10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  <a:p>
            <a:pPr marL="0" indent="0" defTabSz="1890162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/>
            </a:pPr>
            <a:r>
              <a:rPr lang="ro-RO" sz="5400" dirty="0">
                <a:latin typeface="Cambria" panose="02040503050406030204" pitchFamily="18" charset="0"/>
              </a:rPr>
              <a:t>Text</a:t>
            </a:r>
          </a:p>
          <a:p>
            <a:pPr marL="0" indent="0" defTabSz="1890162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/>
            </a:pPr>
            <a:endParaRPr lang="ro-RO" sz="5400" dirty="0">
              <a:latin typeface="Cambria" panose="02040503050406030204" pitchFamily="18" charset="0"/>
            </a:endParaRPr>
          </a:p>
          <a:p>
            <a:pPr marL="472540" indent="-472540" defTabSz="1890162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o-RO" sz="5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Material and method</a:t>
            </a:r>
          </a:p>
          <a:p>
            <a:pPr marL="0" indent="0" defTabSz="1890162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/>
            </a:pPr>
            <a:r>
              <a:rPr lang="ro-RO" sz="5400" dirty="0">
                <a:latin typeface="Cambria" panose="02040503050406030204" pitchFamily="18" charset="0"/>
              </a:rPr>
              <a:t>Text</a:t>
            </a:r>
          </a:p>
          <a:p>
            <a:pPr marL="0" indent="0" defTabSz="1890162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/>
            </a:pPr>
            <a:endParaRPr lang="ro-RO" sz="5400" dirty="0">
              <a:latin typeface="Cambria" panose="02040503050406030204" pitchFamily="18" charset="0"/>
            </a:endParaRPr>
          </a:p>
          <a:p>
            <a:pPr marL="0" indent="0" defTabSz="1890162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/>
            </a:pPr>
            <a:endParaRPr lang="ro-RO" sz="5400" dirty="0">
              <a:latin typeface="Cambria" panose="02040503050406030204" pitchFamily="18" charset="0"/>
            </a:endParaRPr>
          </a:p>
          <a:p>
            <a:pPr marL="0" indent="0" algn="just" defTabSz="1890162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/>
            </a:pPr>
            <a:endParaRPr lang="ro-RO" sz="5400" dirty="0">
              <a:latin typeface="Cambria" panose="02040503050406030204" pitchFamily="18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AF25C3-0C62-95AA-DD9F-35D83212D6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758738" y="13542963"/>
            <a:ext cx="10712450" cy="16140112"/>
          </a:xfrm>
        </p:spPr>
        <p:txBody>
          <a:bodyPr rtlCol="0">
            <a:normAutofit/>
          </a:bodyPr>
          <a:lstStyle/>
          <a:p>
            <a:pPr marL="472540" indent="-472540" algn="just" defTabSz="1890162" eaLnBrk="1" fontAlgn="auto" hangingPunct="1">
              <a:lnSpc>
                <a:spcPct val="100000"/>
              </a:lnSpc>
              <a:spcBef>
                <a:spcPts val="2067"/>
              </a:spcBef>
              <a:spcAft>
                <a:spcPts val="0"/>
              </a:spcAft>
              <a:defRPr/>
            </a:pPr>
            <a:r>
              <a:rPr lang="ro-RO" sz="5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Results and discussions</a:t>
            </a:r>
          </a:p>
          <a:p>
            <a:pPr marL="0" indent="0" algn="just" defTabSz="1890162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/>
            </a:pPr>
            <a:r>
              <a:rPr lang="ro-RO" sz="5400" dirty="0">
                <a:latin typeface="Cambria" panose="02040503050406030204" pitchFamily="18" charset="0"/>
              </a:rPr>
              <a:t>Text</a:t>
            </a:r>
          </a:p>
          <a:p>
            <a:pPr marL="0" indent="0" algn="just" defTabSz="1890162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/>
            </a:pPr>
            <a:endParaRPr lang="ro-RO" sz="5400" dirty="0">
              <a:latin typeface="Cambria" panose="02040503050406030204" pitchFamily="18" charset="0"/>
            </a:endParaRPr>
          </a:p>
          <a:p>
            <a:pPr marL="0" indent="0" algn="just" defTabSz="1890162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/>
            </a:pPr>
            <a:endParaRPr lang="ro-RO" sz="4800" dirty="0">
              <a:latin typeface="Cambria" panose="02040503050406030204" pitchFamily="18" charset="0"/>
            </a:endParaRPr>
          </a:p>
          <a:p>
            <a:pPr marL="471535" indent="-471535" algn="just" defTabSz="1890162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o-RO" sz="5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Conclusions</a:t>
            </a:r>
          </a:p>
          <a:p>
            <a:pPr marL="0" indent="0" algn="just" defTabSz="1890162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/>
            </a:pPr>
            <a:r>
              <a:rPr lang="ro-RO" sz="5400" dirty="0">
                <a:latin typeface="Cambria" panose="02040503050406030204" pitchFamily="18" charset="0"/>
              </a:rPr>
              <a:t>Text</a:t>
            </a:r>
          </a:p>
          <a:p>
            <a:pPr marL="0" indent="0" algn="just" defTabSz="1890162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/>
            </a:pPr>
            <a:endParaRPr lang="ro-RO" sz="5400" dirty="0">
              <a:latin typeface="Cambria" panose="02040503050406030204" pitchFamily="18" charset="0"/>
            </a:endParaRPr>
          </a:p>
          <a:p>
            <a:pPr marL="0" indent="0" algn="just" defTabSz="1890162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/>
            </a:pPr>
            <a:endParaRPr lang="ro-RO" sz="5400" dirty="0">
              <a:latin typeface="Cambria" panose="02040503050406030204" pitchFamily="18" charset="0"/>
            </a:endParaRPr>
          </a:p>
        </p:txBody>
      </p:sp>
      <p:sp>
        <p:nvSpPr>
          <p:cNvPr id="4100" name="Rectangle 5">
            <a:extLst>
              <a:ext uri="{FF2B5EF4-FFF2-40B4-BE49-F238E27FC236}">
                <a16:creationId xmlns:a16="http://schemas.microsoft.com/office/drawing/2014/main" id="{CCEFA462-B76D-D3DD-8B2D-A51A24031D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18063" y="1174750"/>
            <a:ext cx="143383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9" tIns="45725" rIns="91449" bIns="45725">
            <a:spAutoFit/>
          </a:bodyPr>
          <a:lstStyle>
            <a:lvl1pPr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936875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936875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936875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936875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it-IT" altLang="en-US" sz="3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UNIVERSITY OF LIFE SCIENCES </a:t>
            </a:r>
            <a:r>
              <a:rPr lang="ro-RO" altLang="en-US" sz="3800" b="1" i="1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”</a:t>
            </a:r>
            <a:r>
              <a:rPr lang="it-IT" altLang="en-US" sz="3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KING MIHAI I</a:t>
            </a:r>
            <a:r>
              <a:rPr lang="ro-RO" altLang="en-US" sz="3800" b="1" i="1" dirty="0">
                <a:solidFill>
                  <a:srgbClr val="0070C0"/>
                </a:solidFill>
                <a:latin typeface="Arial" panose="020B0604020202020204" pitchFamily="34" charset="0"/>
                <a:cs typeface="Calibri" panose="020F0502020204030204" pitchFamily="34" charset="0"/>
              </a:rPr>
              <a:t>”</a:t>
            </a:r>
            <a:r>
              <a:rPr lang="it-IT" altLang="en-US" sz="3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TIMISOARA</a:t>
            </a:r>
          </a:p>
          <a:p>
            <a:pPr algn="ctr"/>
            <a:r>
              <a:rPr lang="ro-RO" altLang="en-US" sz="3800" b="1" i="1" dirty="0">
                <a:solidFill>
                  <a:srgbClr val="00B050"/>
                </a:solidFill>
                <a:latin typeface="Arial" panose="020B0604020202020204" pitchFamily="34" charset="0"/>
                <a:cs typeface="Calibri" panose="020F0502020204030204" pitchFamily="34" charset="0"/>
              </a:rPr>
              <a:t>”YOUNG PEOPLE AND MULTIDISCIPLINARY RESEARCH</a:t>
            </a:r>
            <a:endParaRPr lang="en-US" altLang="en-US" sz="3800" dirty="0">
              <a:solidFill>
                <a:srgbClr val="00B050"/>
              </a:solidFill>
              <a:latin typeface="Arial" panose="020B0604020202020204" pitchFamily="34" charset="0"/>
              <a:cs typeface="Calibri" panose="020F0502020204030204" pitchFamily="34" charset="0"/>
            </a:endParaRPr>
          </a:p>
          <a:p>
            <a:pPr algn="ctr"/>
            <a:r>
              <a:rPr lang="ro-RO" altLang="en-US" sz="3800" b="1" i="1" dirty="0">
                <a:solidFill>
                  <a:srgbClr val="00B050"/>
                </a:solidFill>
                <a:latin typeface="Arial" panose="020B0604020202020204" pitchFamily="34" charset="0"/>
                <a:cs typeface="Calibri" panose="020F0502020204030204" pitchFamily="34" charset="0"/>
              </a:rPr>
              <a:t> IN APPLIED LIFE SCIENCES”</a:t>
            </a:r>
            <a:endParaRPr lang="it-IT" altLang="en-US" sz="38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/>
            <a:endParaRPr lang="en-US" altLang="en-US" sz="3800" i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/>
            <a:r>
              <a:rPr lang="ro-RO" altLang="en-US" sz="38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</a:t>
            </a:r>
            <a:r>
              <a:rPr lang="en-US" altLang="en-US" sz="38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o-RO" altLang="en-US" sz="38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</a:t>
            </a:r>
            <a:r>
              <a:rPr lang="en-GB" altLang="en-US" sz="38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November </a:t>
            </a:r>
            <a:r>
              <a:rPr lang="en-US" altLang="en-US" sz="38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ro-RO" altLang="en-US" sz="3800" b="1" i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it-IT" altLang="en-US" sz="3800" b="1" i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01" name="TextBox 7">
            <a:extLst>
              <a:ext uri="{FF2B5EF4-FFF2-40B4-BE49-F238E27FC236}">
                <a16:creationId xmlns:a16="http://schemas.microsoft.com/office/drawing/2014/main" id="{C9B3226B-D895-5398-18CB-569ED3B334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0713" y="30316488"/>
            <a:ext cx="20194587" cy="96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9" tIns="45725" rIns="91449" bIns="45725">
            <a:spAutoFit/>
          </a:bodyPr>
          <a:lstStyle>
            <a:lvl1pPr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936875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936875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936875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936875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/>
            <a:r>
              <a:rPr lang="ro-RO" altLang="ro-RO" b="1">
                <a:solidFill>
                  <a:srgbClr val="0070C0"/>
                </a:solidFill>
                <a:latin typeface="Cambria" panose="02040503050406030204" pitchFamily="18" charset="0"/>
              </a:rPr>
              <a:t>A</a:t>
            </a:r>
            <a:r>
              <a:rPr lang="ro-RO" altLang="ro-RO" sz="5400" b="1">
                <a:solidFill>
                  <a:srgbClr val="0070C0"/>
                </a:solidFill>
                <a:latin typeface="Cambria" panose="02040503050406030204" pitchFamily="18" charset="0"/>
              </a:rPr>
              <a:t>cknowledgement</a:t>
            </a:r>
            <a:r>
              <a:rPr lang="ro-RO" altLang="ro-RO" b="1">
                <a:solidFill>
                  <a:srgbClr val="0070C0"/>
                </a:solidFill>
                <a:latin typeface="Cambria" panose="02040503050406030204" pitchFamily="18" charset="0"/>
              </a:rPr>
              <a:t>: </a:t>
            </a:r>
            <a:r>
              <a:rPr lang="ro-RO" altLang="ro-RO" sz="5400">
                <a:latin typeface="Cambria" panose="02040503050406030204" pitchFamily="18" charset="0"/>
              </a:rPr>
              <a:t>text</a:t>
            </a:r>
          </a:p>
        </p:txBody>
      </p:sp>
      <p:pic>
        <p:nvPicPr>
          <p:cNvPr id="4102" name="Picture 11">
            <a:extLst>
              <a:ext uri="{FF2B5EF4-FFF2-40B4-BE49-F238E27FC236}">
                <a16:creationId xmlns:a16="http://schemas.microsoft.com/office/drawing/2014/main" id="{693C8AC2-14C7-28AC-E3CC-F47E5BA94B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400" y="1004888"/>
            <a:ext cx="3121025" cy="312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F72A9D31-4C1E-89FC-4C75-FD4D92E0D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438" y="5507038"/>
            <a:ext cx="22561550" cy="3708400"/>
          </a:xfrm>
        </p:spPr>
        <p:txBody>
          <a:bodyPr rtlCol="0">
            <a:normAutofit fontScale="90000"/>
          </a:bodyPr>
          <a:lstStyle/>
          <a:p>
            <a:pPr algn="ctr" defTabSz="1890162" eaLnBrk="1" fontAlgn="auto" hangingPunct="1">
              <a:spcAft>
                <a:spcPts val="0"/>
              </a:spcAft>
              <a:defRPr/>
            </a:pPr>
            <a:br>
              <a:rPr lang="ro-RO" sz="6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</a:br>
            <a:r>
              <a:rPr lang="ro-RO" sz="6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PAPER TITLE </a:t>
            </a:r>
            <a:br>
              <a:rPr lang="ro-RO" sz="6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</a:br>
            <a:br>
              <a:rPr lang="ro-RO" sz="6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</a:br>
            <a:r>
              <a:rPr lang="ro-RO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authors</a:t>
            </a:r>
            <a:br>
              <a:rPr lang="ro-RO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</a:br>
            <a:r>
              <a:rPr lang="ro-RO" sz="5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afilliation</a:t>
            </a:r>
          </a:p>
        </p:txBody>
      </p:sp>
      <p:sp>
        <p:nvSpPr>
          <p:cNvPr id="4104" name="TextBox 4">
            <a:extLst>
              <a:ext uri="{FF2B5EF4-FFF2-40B4-BE49-F238E27FC236}">
                <a16:creationId xmlns:a16="http://schemas.microsoft.com/office/drawing/2014/main" id="{E4C0AE74-3945-128E-ABBD-1959B4B6AA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1963" y="10174288"/>
            <a:ext cx="21739225" cy="258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9" tIns="45725" rIns="91449" bIns="45725">
            <a:spAutoFit/>
          </a:bodyPr>
          <a:lstStyle>
            <a:lvl1pPr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936875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936875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936875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936875" eaLnBrk="0" fontAlgn="base" hangingPunct="0">
              <a:spcBef>
                <a:spcPct val="0"/>
              </a:spcBef>
              <a:spcAft>
                <a:spcPct val="0"/>
              </a:spcAft>
              <a:defRPr sz="57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/>
            <a:r>
              <a:rPr lang="ro-RO" altLang="ro-RO" sz="5400" b="1">
                <a:solidFill>
                  <a:srgbClr val="0070C0"/>
                </a:solidFill>
                <a:latin typeface="Cambria" panose="02040503050406030204" pitchFamily="18" charset="0"/>
              </a:rPr>
              <a:t>Abstract</a:t>
            </a:r>
            <a:r>
              <a:rPr lang="ro-RO" altLang="ro-RO" sz="5400">
                <a:latin typeface="Cambria" panose="02040503050406030204" pitchFamily="18" charset="0"/>
              </a:rPr>
              <a:t>:  </a:t>
            </a:r>
            <a:r>
              <a:rPr lang="ro-RO" altLang="ro-RO" sz="5400" i="1">
                <a:latin typeface="Cambria" panose="02040503050406030204" pitchFamily="18" charset="0"/>
              </a:rPr>
              <a:t>text</a:t>
            </a:r>
          </a:p>
          <a:p>
            <a:pPr algn="just"/>
            <a:endParaRPr lang="ro-RO" altLang="ro-RO" sz="5400" i="1">
              <a:latin typeface="Cambria" panose="02040503050406030204" pitchFamily="18" charset="0"/>
            </a:endParaRPr>
          </a:p>
          <a:p>
            <a:pPr algn="just"/>
            <a:r>
              <a:rPr lang="ro-RO" altLang="ro-RO" sz="5400" i="1">
                <a:latin typeface="Cambria" panose="02040503050406030204" pitchFamily="18" charset="0"/>
              </a:rPr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C017D6-B41D-94B9-D767-F65A9464A7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07124" y="1174750"/>
            <a:ext cx="5724526" cy="31580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</TotalTime>
  <Words>56</Words>
  <Application>Microsoft Office PowerPoint</Application>
  <PresentationFormat>Custom</PresentationFormat>
  <Paragraphs>23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Calibri</vt:lpstr>
      <vt:lpstr>Arial</vt:lpstr>
      <vt:lpstr>Calibri Light</vt:lpstr>
      <vt:lpstr>Cambria</vt:lpstr>
      <vt:lpstr>Office Theme</vt:lpstr>
      <vt:lpstr> PAPER TITLE   authors afilliation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RePack by Diakov</dc:creator>
  <cp:lastModifiedBy>Tabita  Cornelia Adamov</cp:lastModifiedBy>
  <cp:revision>26</cp:revision>
  <dcterms:created xsi:type="dcterms:W3CDTF">2017-03-28T18:33:50Z</dcterms:created>
  <dcterms:modified xsi:type="dcterms:W3CDTF">2026-10-21T11:26:14Z</dcterms:modified>
</cp:coreProperties>
</file>